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328D2-F9CF-4710-BCC8-B1A5CEEB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00C6BE-8F70-4F8E-9AA6-AA313E9AC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2A817-5804-438C-B1AD-2CC38BD8862A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AD40E2-7A84-4BC4-9D47-161924ECB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CB91D5-F838-4F30-A104-2B25FA7B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278DC-718F-491D-AD03-C50B051ABF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61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0E03C94-1D36-4ED1-A815-74C3089E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3768FF-92A0-4185-ADF3-700AEBD6C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0A274F-FF8C-464B-A7EF-3C1048FA7E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2A817-5804-438C-B1AD-2CC38BD8862A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E61868-87DB-4D7F-A455-3083E60E9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AF7335-24F3-4EA6-8018-754A87ADF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278DC-718F-491D-AD03-C50B051ABF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81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DF9CFC-C8C8-40DE-B5D6-4E43DC3B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BBC6B2-7285-4EE7-A883-953A08D63D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6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874A83-C613-43BC-AD4D-4B23C3EC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58AB45-61EC-4291-9DE9-04843FC591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766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CC7E968-9635-46AC-9F51-DFED012CE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缓冲区溢出的防御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AB15B4-2E23-464D-AA8C-DC69BB3F28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922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C08EF3-55F1-4279-AABC-F6AC1A98D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缓冲区溢出的防御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60F1DA-2E78-4D05-907A-30E566E26B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107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43F59D-3D88-408C-B01D-EC61B10F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缓冲区溢出的防御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885A5F-39C3-4693-882B-B3FE575C74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080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203675-E792-4E79-A025-C58D86A36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缓冲区溢出的防御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F464F2-F5B2-446A-9D11-52E122CD55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109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6116C7-BB59-48D6-9BF5-9C283FBDE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缓冲区溢出的防御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2AAC8-3323-429D-9574-A07B2E99CC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249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69CE05-7C14-403A-BE16-A0781F1F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缓冲区溢出的防御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CC4AD0-3564-4690-9E1E-7308248411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933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0A6C7A-2734-4A3B-B991-33737A8C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缓冲区溢出的防御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E63DD9-F81A-4688-BDA2-F05F108C82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030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AA5F1F-F780-4619-BAA2-4A7EA403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 </a:t>
            </a:r>
            <a:r>
              <a:rPr lang="zh-CN" altLang="en-US"/>
              <a:t>内存攻防博弈发展概述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152661-529F-4321-BAD1-0CCD73E4AC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928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D3AB61-6906-497F-9D1A-EB397546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 </a:t>
            </a:r>
            <a:r>
              <a:rPr lang="zh-CN" altLang="en-US"/>
              <a:t>内存安全机制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057C4B-04D9-4ECA-B98D-BBA07AB6C4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3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06C8E6-65BE-49A0-8BAE-6C9C61515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安全机制汇总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CE419D-304E-45CD-AAED-B8E4F15081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42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567CD9-AB5B-497E-AF62-31A2B77A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701317-CBA7-44FF-B3B3-A286CC047E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593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394A41-32D3-40A8-B545-C68875E3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GS</a:t>
            </a:r>
            <a:r>
              <a:rPr lang="zh-CN" altLang="en-US"/>
              <a:t>机制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3D9A13-2DF2-4B78-A4C9-4BB31796D2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50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C08FF67-9536-4096-96BF-6F3D41167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GS</a:t>
            </a:r>
            <a:r>
              <a:rPr lang="zh-CN" altLang="en-US"/>
              <a:t>机制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64DD80-FEEC-4BDE-8ECC-49C1A852F8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356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9D711C-C48A-49EA-A315-33E25C3A2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GS</a:t>
            </a:r>
            <a:r>
              <a:rPr lang="zh-CN" altLang="en-US"/>
              <a:t>机制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8A524B-1EBE-47F7-B1DC-E611EBC3E8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240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742F0A-D0B9-4333-9682-CB029542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GS</a:t>
            </a:r>
            <a:r>
              <a:rPr lang="zh-CN" altLang="en-US"/>
              <a:t>机制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DF5B56-02D0-4D79-8871-D3C7D19FF9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17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4F04F5-F52C-4138-92E2-6B294FA2F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GS</a:t>
            </a:r>
            <a:r>
              <a:rPr lang="zh-CN" altLang="en-US"/>
              <a:t>机制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EC16A1-5292-48FA-A646-347446CC1B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269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BDF164-2906-4792-99C3-DF54EC143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GS</a:t>
            </a:r>
            <a:r>
              <a:rPr lang="zh-CN" altLang="en-US"/>
              <a:t>机制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43B6E1-0675-4C33-91D5-6357297114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62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FB20F2-B2B3-479B-8AB8-63F2A2F1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Summary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C5B383-5B20-49B7-A4B0-793883991B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20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B5FCC19-B630-4A9B-9106-1EAFAC8BA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CAB951-201D-4BDE-8EF3-74115ED7CD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61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DE3F22-B4D2-48CC-B212-FEC878C3D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660BD0-4831-4F20-B1A8-778A385485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71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1D88A7-42F1-469E-BBDA-65F0F0E8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5A2263-1453-4B71-9FD5-2D793E8874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38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5E545E-2FDB-46CC-90A6-A1FB9F22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C96346-3482-451A-B298-A7BF349958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48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15C0B1-ED6A-48F1-B90E-7CDC3ED8D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AC6F8A-BEBD-4BB8-B2BA-73CBF2D856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85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8B463A-AC65-44F8-AA38-350A1E42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F5CEBB-26CB-4317-83A6-B39C2FAEA9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11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231A874-E7FB-4EF1-B592-480FD0D77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D95823-0EFA-4A4D-8796-5CCB49C456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7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F4E7B60-0AA7-4BB9-B3B3-61D1B9BE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6B631F-9EBF-4318-A952-448FFC2348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15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43AC57-8FBC-4163-8640-39C80E46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ea typeface="宋体" charset="-122"/>
                <a:cs typeface="Times New Roman" pitchFamily="18" charset="0"/>
              </a:rPr>
              <a:t>Contents</a:t>
            </a:r>
            <a:endParaRPr lang="en-US" altLang="zh-CN" dirty="0">
              <a:solidFill>
                <a:schemeClr val="accent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C35B11-A94E-4F58-AC46-EACECBA986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3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41540D-35F9-4B2D-A5B8-F1D661350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5CB567-6FEC-465B-8091-6EAC6516BA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97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0601D6-54AE-4228-A400-E35D90799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1CDC3C-449F-45E2-B2CA-3BFCD6001C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78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CC1F564-6C1A-4DFC-9CD7-C196C3DF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937BDD-1B9B-48E9-8BEA-72A8E7838E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11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3EF7D8-12FF-413C-AEC2-C0686824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F0B649-C149-4627-BB98-F661BE8A98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02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E58B5D-ACEB-4481-B4F1-F5EE1B34E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33A952-B90E-4D18-9AB9-9F5FC80A06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55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65887B-C8B1-4E43-94EF-4D264011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99323A-2D3F-4EF0-B6D2-B88D8334B1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51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6E32B4F-CC6D-4107-82F7-4522B6A7C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step 2</a:t>
            </a:r>
            <a:r>
              <a:rPr lang="zh-CN" altLang="en-US">
                <a:solidFill>
                  <a:srgbClr val="FF0000"/>
                </a:solidFill>
              </a:rPr>
              <a:t>’（基于</a:t>
            </a:r>
            <a:r>
              <a:rPr lang="en-US" altLang="zh-CN">
                <a:solidFill>
                  <a:srgbClr val="FF0000"/>
                </a:solidFill>
              </a:rPr>
              <a:t>IDA</a:t>
            </a:r>
            <a:r>
              <a:rPr lang="zh-CN" altLang="en-US">
                <a:solidFill>
                  <a:srgbClr val="FF0000"/>
                </a:solidFill>
              </a:rPr>
              <a:t>或</a:t>
            </a:r>
            <a:r>
              <a:rPr lang="en-US" altLang="zh-CN">
                <a:solidFill>
                  <a:srgbClr val="FF0000"/>
                </a:solidFill>
              </a:rPr>
              <a:t>x64dbg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93C500-131D-468D-9574-BCFC5C3B0A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40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CEB893F-0432-4F64-B13D-AD65CC419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crackme.c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099F88-4056-4EE4-93C0-7B71362CC3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26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E8A5D4-5338-4109-8690-C79AA3B4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F5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7CA362-7848-4AA8-9229-B53A7FE587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71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296789-D133-45EB-8D7A-03B786C98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2FFC69-5C39-49D8-AC6E-DFE30C7E1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1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F7E3AD-E16B-4E8F-9780-2AA4D3D4B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zh-CN" altLang="en-US">
                <a:latin typeface="华文隶书" pitchFamily="2" charset="-122"/>
                <a:ea typeface="华文隶书" pitchFamily="2" charset="-122"/>
              </a:rPr>
              <a:t>缓冲区溢出概述</a:t>
            </a:r>
            <a:endParaRPr lang="en-US" altLang="zh-CN" dirty="0"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4CA308-0550-4597-81C3-275CFF3E05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24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4B2828-5883-4BFB-B8D8-C745EF79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85AAE9-27E3-4502-B089-E8D90DAEDF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18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EA7DBCD-9F8C-4A42-8C7B-913D4ACC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443271-62EE-4E48-AE10-137FC12812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66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85A3513-43CE-4627-A587-FE467470A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16BA6F-A98D-4758-BDC2-E4E96791A5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66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526AF7-32AB-4783-BB4E-5C0A186F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0A14BB-EAD1-42EB-9A47-572C0C74BC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72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2E7DF0-E9C4-4A65-A106-A1348434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函数调用约定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A294A2-C380-4F67-B665-7F14AB8EE7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34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A70157E-4C03-44E0-BDF0-34659DE9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55307D-8BC9-4620-B82E-AD0430FE3D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49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9CEFAA-55FC-4073-BFD9-DA84A2B11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D69ADC-BEB9-4AE6-B85A-40CCA1E017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04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32DB57-A021-4BE9-92F4-3917EFDC7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函数调用时系统栈的变化情况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74A5E4-0FC3-4924-AA47-7424A8266D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79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73FDC8-6CE3-4130-99F9-7014FE55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0025FE-8C03-43AA-B92B-4AB14D0AB0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09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BEC8A1-B4BF-4E23-A7FD-939BE5E44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EB820A-E377-44F6-9482-4B4F182D7F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17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47074C-9889-40AE-870C-A22CB203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华文隶书" pitchFamily="2" charset="-122"/>
                <a:ea typeface="华文隶书" pitchFamily="2" charset="-122"/>
              </a:rPr>
              <a:t>缓冲区溢出概述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D40418-4996-41DF-ABD0-AFB2857596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92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4283A1E-3322-4EAF-9D3F-06618369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6C9FF6-AD96-4E5F-BD12-117D4FA42A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52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575A45-1669-44DA-9BEB-52B411917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133EA3-9BF3-4F30-8C36-C0ADEA9A62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24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F3E794B-99E7-45B7-BE25-1BDC08AE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34788D-7A0D-4459-9083-FCF74B61D8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94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92363D1-6226-45A8-9E04-08DDCFE2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952984-1908-44FB-A81E-4811579D3A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28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425ABD8-89F9-480B-892A-F3DC6A37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D38386-291D-47BE-A034-399D990004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74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713806-B670-434F-8834-DF4C29D1E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77E58A-1E2E-465C-8F9A-6C852E2896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57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58D9C36-B74C-4484-96C6-8CFCBDC3F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44CE85-CA19-4C7E-A951-7BBA091DE5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311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C090069-27F0-4E6D-A5B6-2CE05573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DB101C-5B88-402D-AFEA-3663AC41B7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33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92300D-3FAC-4621-BA70-9A1DDF21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06A099-03B3-4F99-965E-1A9D11F686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41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E3831B-1216-494F-9C12-47ABAD11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B0D752-3B83-407E-9E58-2B5AE13B51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3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CCFB69-A2A5-4129-ACBB-40137E23B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华文隶书" pitchFamily="2" charset="-122"/>
                <a:ea typeface="华文隶书" pitchFamily="2" charset="-122"/>
              </a:rPr>
              <a:t>缓冲区溢出概述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87CD06-4156-4EBB-827F-37DCB887BC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93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8BA720C-A546-4B35-94F0-1DC72EB9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F8361D-C140-4A3A-AAFB-4165AA1395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71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86BA48-BDE2-4452-833E-4CF28BF6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5F279A-44D5-4A79-81EF-16D7C67423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56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4861F49-9B46-48B9-AE0A-EA8091C7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B5993E-0C31-4DED-B49E-B51E1D1DB2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202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76A3A3-5BF5-4DE3-94E4-BF68C054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8CB3B4-64CD-43F6-ACF7-9E3875542F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7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900124B-3380-4CC8-A7E6-B4466A53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2E8260-AEB8-43E8-8348-781B98FE79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12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E2CE84F-CCC0-47C0-8C8B-040C7DD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9F428D-D30D-4645-93CC-C7D321E23F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81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9D5B051-B12C-4B69-8183-22B9276C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8228DB-E2E5-48EB-9880-9E66874CFC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270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760BD8F-3CA5-4CF3-B22C-69B06198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93F04C-8384-4AEE-BA20-2CE9A51361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77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AA2235E-37D4-415E-A300-56F9371C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DCB517-41BE-4C33-B036-597D8DAEDD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612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283C187-A8EE-4F72-B3BD-DECE5DE8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F9FA02-3BC1-4257-8FB9-99AC434791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44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8800E5-D955-4FCB-AAA9-C92B866C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华文隶书" pitchFamily="2" charset="-122"/>
                <a:ea typeface="华文隶书" pitchFamily="2" charset="-122"/>
              </a:rPr>
              <a:t>缓冲区溢出概述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707F5F-6228-4AF9-9EC2-4F7DA6308E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622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BB0FDD-15A7-41A9-B171-15745417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CF4393-D840-42C1-9D67-31D2A61020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47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3A36314-A85B-44F7-8083-AEC0FDD60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82E184-F9F3-4D5E-97A9-5E26D562A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19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130F5F0-5FCC-4DD0-8790-2BD30DFA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E0FAB1-B699-48CB-9A98-C596E6FF65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322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11CD16-9ADB-4C20-B488-67B44114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5206BB-7626-453E-A4C1-98D2E49B2C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887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4F8D14-C987-48B1-8EFE-FF330F863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D131C6-3674-4345-A510-C1F5692EC1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481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299A3B-BA13-4FAE-B62B-5F9DB3C2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5987E5-80F4-41E6-A322-F5C5FA84B7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53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303A8D-896C-46BF-AA5E-07EF1043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85342F-874F-4E2B-A384-0573B350B7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758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315940-B2A3-4C67-B9DA-073ECF26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1D6CDD-E788-4BF7-A7B2-BD43926186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419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821A55-5B4B-4993-9AA4-BF3ACB660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1227A6-FB04-4243-99EB-E334DDAB44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695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D12CEE-D64A-4B16-B998-0872E084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807B34-1D4F-48F4-95EC-4BADFBA850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57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A1A2B0-6EC1-43D9-BA86-35F64BCD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华文隶书" pitchFamily="2" charset="-122"/>
                <a:ea typeface="华文隶书" pitchFamily="2" charset="-122"/>
              </a:rPr>
              <a:t>缓冲区溢出概述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F2756E-612B-4B63-9214-8B015DD5E6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4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246743-D4F2-40D1-933F-5546E08B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52A1BD-CE5B-448C-9B18-2172CEFB26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103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1F09848-761C-4244-80FC-97934292A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AF82BE-DF20-44FD-A15F-6C4E914FC2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552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00BC69C-FD61-4606-B595-A5EC2E77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68A996-128F-43E9-B7A8-24C00FF854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120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CF19B9B-DEC3-4A0B-99F1-0EBCF2EE5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361240-DEF3-4AE2-9D79-3BE76C9FFA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773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16353E-18DB-418F-945C-7FE9CC452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94DC2D-D4B8-4281-B205-8E71F9AE6E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998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37C1C52-F3B4-4781-B8C1-A852AAF7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20815D-0E0D-4CCD-91C2-2EC7405136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906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70016B5-D581-4AB5-BCC7-96F8419C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413999-A9E3-4CE7-85D6-6F4AED6DEC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928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1729A8-4018-4DDC-86D8-C89270D5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B29C8E-E5EF-464A-9415-6BE3A63769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051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40C58CD-69DA-4CD4-84E4-594828F45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AB7807-C8D5-4427-8170-B619E1FE83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925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65C530-B20B-4E70-8E3C-6AEB9875E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B3D167-40CD-4B7A-A015-46971B6300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38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C424076-4701-40B4-88B8-66B40785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94E1B6-3FDA-4713-AB44-6BA6E58DD9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09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3F104F-1C5A-46A7-B8FB-1D55DDB1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CB9B3C-836F-4D8C-956D-4DC97A9A76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568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896F90-D6DE-4B0B-984A-C22C2CE30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Shellcode</a:t>
            </a:r>
            <a:r>
              <a:rPr lang="zh-CN" altLang="en-US"/>
              <a:t>在缓冲区的组织方式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0471A9-961E-4C6B-A871-530D599C56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858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E26181C-6D84-4B17-A8F0-850589CD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Shellcode</a:t>
            </a:r>
            <a:r>
              <a:rPr lang="zh-CN" altLang="en-US"/>
              <a:t>的保护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CC81FA-171A-4688-8AB2-CC6876CA9A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903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7E3590-BD61-4C93-83BE-578FB1CAD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抬高栈顶以保护</a:t>
            </a:r>
            <a:r>
              <a:rPr lang="en-US" altLang="zh-CN"/>
              <a:t>shellcode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120E43-232C-4B92-8B04-98035D285E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097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4D43D0-D33E-4C5B-8912-55FDE599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solidFill>
                  <a:srgbClr val="FF0000"/>
                </a:solidFill>
              </a:rPr>
              <a:t>不能准确定位</a:t>
            </a:r>
            <a:r>
              <a:rPr lang="en-US" altLang="zh-CN" sz="2800">
                <a:solidFill>
                  <a:srgbClr val="FF0000"/>
                </a:solidFill>
              </a:rPr>
              <a:t>shellcode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BE5284-D32D-4F53-80FE-2727E38FA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133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CD81D11-BDDA-40AF-814D-5F30E0B9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solidFill>
                  <a:srgbClr val="FF0000"/>
                </a:solidFill>
              </a:rPr>
              <a:t>函数返回地址移位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7630AB-2113-4B4D-86C7-FEF31C1CEE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805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CFC2DB-DA4D-49CE-85CF-27F194051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真的完美了吗？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6F06E9-E504-43F4-8EAE-88E91A1EB9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872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25681FD-9474-4360-8C01-6D3C633A8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Shellcode </a:t>
            </a:r>
            <a:r>
              <a:rPr lang="zh-CN" altLang="en-US"/>
              <a:t>编码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F60A62-B4D2-4712-A8EE-488B4B32AA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447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98DC8A-92FD-45EC-B5C3-C51A2CFFB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堆溢出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7B7A66-E3D4-441F-A9CB-982B1E6F69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362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BB01CC-185A-4888-9FAC-E456DDC8A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en-US" altLang="zh-CN">
                <a:solidFill>
                  <a:srgbClr val="FF0000"/>
                </a:solidFill>
              </a:rPr>
              <a:t>BSS</a:t>
            </a:r>
            <a:r>
              <a:rPr lang="zh-CN" altLang="en-US">
                <a:solidFill>
                  <a:srgbClr val="FF0000"/>
                </a:solidFill>
              </a:rPr>
              <a:t>溢出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E9891A-4DB3-4C2F-BB2A-8B3473184C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45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39DE3E-A890-460D-9E43-4B4EF144A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149A05-7639-40AF-B221-8B478B6944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253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84619D-40AF-411A-94A0-0986F2D17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格式化串溢出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930923-AA3B-4FFA-A2F7-22705021B3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739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F2A6DB-7FEF-46ED-A1BB-F7D2C545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格式化串溢出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06D630-2412-4F85-9FDF-5FE4452B67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096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D274B68-79C2-4B77-B518-EC11552AB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格式化串溢出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E8597F-DB7E-459C-98DB-813CA71CB1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944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C551A8-8163-46FC-9350-AB5BC0B5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格式化串溢出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EBA684-8815-453A-A80B-342EE9784F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853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E87C51-954E-454B-A8B9-407AFD078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格式化串溢出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51D2D4-B545-4F99-8D25-B32BE2BAE9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575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EF8A7B4-88A8-4F62-B497-C8978D122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443547-2921-40FF-94E1-790F108A86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930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D3569ED-C474-44FB-8635-6B6D9A354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格式化串溢出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D119DE-CCCA-4018-B4A4-97873FE620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875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8273159-92FB-4965-821B-2412E5DC6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整数溢出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07D3C3-E02B-40F0-93A1-6AEBBA21BD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947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292B83-C27B-4898-A82F-EBC8783CE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整数溢出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D16A33-AAAB-48D3-8192-EE0465E0E6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209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3BB44F-036F-40E9-A669-F3BFF62A7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</a:t>
            </a:r>
            <a:r>
              <a:rPr lang="zh-CN" altLang="en-US"/>
              <a:t>小结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A08FEA-3DCB-44DD-AD84-4CA9632D46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67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</Words>
  <Application>Microsoft Office PowerPoint</Application>
  <PresentationFormat>全屏显示(4:3)</PresentationFormat>
  <Paragraphs>109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2" baseType="lpstr">
      <vt:lpstr>等线</vt:lpstr>
      <vt:lpstr>等线 Light</vt:lpstr>
      <vt:lpstr>华文隶书</vt:lpstr>
      <vt:lpstr>Arial</vt:lpstr>
      <vt:lpstr>Times New Roman</vt:lpstr>
      <vt:lpstr>Office 主题​​</vt:lpstr>
      <vt:lpstr>PowerPoint 演示文稿</vt:lpstr>
      <vt:lpstr>Contents</vt:lpstr>
      <vt:lpstr>缓冲区溢出概述</vt:lpstr>
      <vt:lpstr>缓冲区溢出概述</vt:lpstr>
      <vt:lpstr>缓冲区溢出概述</vt:lpstr>
      <vt:lpstr>缓冲区溢出概述</vt:lpstr>
      <vt:lpstr>缓冲区溢出概述</vt:lpstr>
      <vt:lpstr>缓冲区溢出原理</vt:lpstr>
      <vt:lpstr>缓冲区溢出原理</vt:lpstr>
      <vt:lpstr>缓冲区溢出原理</vt:lpstr>
      <vt:lpstr>缓冲区溢出原理</vt:lpstr>
      <vt:lpstr>缓冲区溢出原理</vt:lpstr>
      <vt:lpstr>缓冲区溢出原理</vt:lpstr>
      <vt:lpstr>缓冲区溢出原理</vt:lpstr>
      <vt:lpstr>缓冲区溢出原理</vt:lpstr>
      <vt:lpstr>缓冲区溢出原理</vt:lpstr>
      <vt:lpstr>缓冲区溢出原理</vt:lpstr>
      <vt:lpstr>缓冲区溢出原理</vt:lpstr>
      <vt:lpstr>缓冲区溢出原理</vt:lpstr>
      <vt:lpstr>缓冲区溢出原理</vt:lpstr>
      <vt:lpstr>缓冲区溢出原理</vt:lpstr>
      <vt:lpstr>缓冲区溢出原理</vt:lpstr>
      <vt:lpstr>缓冲区溢出原理</vt:lpstr>
      <vt:lpstr>缓冲区溢出原理</vt:lpstr>
      <vt:lpstr>缓冲区溢出原理</vt:lpstr>
      <vt:lpstr>step 2’（基于IDA或x64dbg）</vt:lpstr>
      <vt:lpstr>crackme.c</vt:lpstr>
      <vt:lpstr>F5</vt:lpstr>
      <vt:lpstr>缓冲区溢出原理</vt:lpstr>
      <vt:lpstr>缓冲区溢出原理</vt:lpstr>
      <vt:lpstr>缓冲区溢出——栈溢出</vt:lpstr>
      <vt:lpstr>缓冲区溢出——栈溢出</vt:lpstr>
      <vt:lpstr>缓冲区溢出——栈溢出</vt:lpstr>
      <vt:lpstr>函数调用约定</vt:lpstr>
      <vt:lpstr>缓冲区溢出——栈溢出</vt:lpstr>
      <vt:lpstr>缓冲区溢出——栈溢出</vt:lpstr>
      <vt:lpstr>函数调用时系统栈的变化情况</vt:lpstr>
      <vt:lpstr>PowerPoint 演示文稿</vt:lpstr>
      <vt:lpstr>缓冲区溢出——栈溢出</vt:lpstr>
      <vt:lpstr>缓冲区溢出——栈溢出</vt:lpstr>
      <vt:lpstr>缓冲区溢出——栈溢出</vt:lpstr>
      <vt:lpstr>缓冲区溢出——栈溢出</vt:lpstr>
      <vt:lpstr>缓冲区溢出——栈溢出</vt:lpstr>
      <vt:lpstr>缓冲区溢出——栈溢出</vt:lpstr>
      <vt:lpstr>PowerPoint 演示文稿</vt:lpstr>
      <vt:lpstr>缓冲区溢出——栈溢出</vt:lpstr>
      <vt:lpstr>缓冲区溢出——栈溢出</vt:lpstr>
      <vt:lpstr>PowerPoint 演示文稿</vt:lpstr>
      <vt:lpstr>缓冲区溢出——栈溢出</vt:lpstr>
      <vt:lpstr>缓冲区溢出——栈溢出</vt:lpstr>
      <vt:lpstr>缓冲区溢出——栈溢出</vt:lpstr>
      <vt:lpstr>缓冲区溢出——栈溢出</vt:lpstr>
      <vt:lpstr>缓冲区溢出——栈溢出</vt:lpstr>
      <vt:lpstr>缓冲区溢出——栈溢出</vt:lpstr>
      <vt:lpstr>缓冲区溢出——栈溢出</vt:lpstr>
      <vt:lpstr>缓冲区溢出——栈溢出</vt:lpstr>
      <vt:lpstr>缓冲区溢出——栈溢出</vt:lpstr>
      <vt:lpstr>缓冲区溢出——栈溢出</vt:lpstr>
      <vt:lpstr>缓冲区溢出——栈溢出</vt:lpstr>
      <vt:lpstr>PowerPoint 演示文稿</vt:lpstr>
      <vt:lpstr>缓冲区溢出——栈溢出</vt:lpstr>
      <vt:lpstr>缓冲区溢出——栈溢出</vt:lpstr>
      <vt:lpstr>缓冲区溢出——栈溢出</vt:lpstr>
      <vt:lpstr>缓冲区溢出——栈溢出</vt:lpstr>
      <vt:lpstr>缓冲区溢出——栈溢出</vt:lpstr>
      <vt:lpstr>缓冲区溢出——栈溢出</vt:lpstr>
      <vt:lpstr>缓冲区溢出——栈溢出</vt:lpstr>
      <vt:lpstr>缓冲区溢出——栈溢出</vt:lpstr>
      <vt:lpstr>缓冲区溢出——栈溢出</vt:lpstr>
      <vt:lpstr>PowerPoint 演示文稿</vt:lpstr>
      <vt:lpstr>缓冲区溢出——栈溢出</vt:lpstr>
      <vt:lpstr>缓冲区溢出——栈溢出</vt:lpstr>
      <vt:lpstr>缓冲区溢出——栈溢出</vt:lpstr>
      <vt:lpstr>缓冲区溢出——栈溢出</vt:lpstr>
      <vt:lpstr>缓冲区溢出——栈溢出</vt:lpstr>
      <vt:lpstr>缓冲区溢出——栈溢出</vt:lpstr>
      <vt:lpstr>缓冲区溢出——栈溢出</vt:lpstr>
      <vt:lpstr>缓冲区溢出——栈溢出</vt:lpstr>
      <vt:lpstr>缓冲区溢出——栈溢出</vt:lpstr>
      <vt:lpstr>缓冲区溢出——栈溢出</vt:lpstr>
      <vt:lpstr>Shellcode在缓冲区的组织方式</vt:lpstr>
      <vt:lpstr>Shellcode的保护</vt:lpstr>
      <vt:lpstr>抬高栈顶以保护shellcode</vt:lpstr>
      <vt:lpstr>不能准确定位shellcode</vt:lpstr>
      <vt:lpstr>函数返回地址移位</vt:lpstr>
      <vt:lpstr>真的完美了吗？</vt:lpstr>
      <vt:lpstr>Shellcode 编码</vt:lpstr>
      <vt:lpstr>缓冲区溢出——堆溢出</vt:lpstr>
      <vt:lpstr>缓冲区溢出——BSS溢出</vt:lpstr>
      <vt:lpstr>缓冲区溢出——格式化串溢出</vt:lpstr>
      <vt:lpstr>缓冲区溢出——格式化串溢出</vt:lpstr>
      <vt:lpstr>缓冲区溢出——格式化串溢出</vt:lpstr>
      <vt:lpstr>缓冲区溢出——格式化串溢出</vt:lpstr>
      <vt:lpstr>缓冲区溢出——格式化串溢出</vt:lpstr>
      <vt:lpstr>PowerPoint 演示文稿</vt:lpstr>
      <vt:lpstr>缓冲区溢出——格式化串溢出</vt:lpstr>
      <vt:lpstr>缓冲区溢出——整数溢出</vt:lpstr>
      <vt:lpstr>缓冲区溢出——整数溢出</vt:lpstr>
      <vt:lpstr>缓冲区溢出—小结</vt:lpstr>
      <vt:lpstr>缓冲区溢出的防御</vt:lpstr>
      <vt:lpstr>缓冲区溢出的防御</vt:lpstr>
      <vt:lpstr>缓冲区溢出的防御</vt:lpstr>
      <vt:lpstr>缓冲区溢出的防御</vt:lpstr>
      <vt:lpstr>缓冲区溢出的防御</vt:lpstr>
      <vt:lpstr>缓冲区溢出的防御</vt:lpstr>
      <vt:lpstr>缓冲区溢出的防御</vt:lpstr>
      <vt:lpstr>Windows 内存攻防博弈发展概述</vt:lpstr>
      <vt:lpstr>Windows 内存安全机制</vt:lpstr>
      <vt:lpstr>Windows安全机制汇总</vt:lpstr>
      <vt:lpstr>GS机制</vt:lpstr>
      <vt:lpstr>GS机制</vt:lpstr>
      <vt:lpstr>GS机制</vt:lpstr>
      <vt:lpstr>GS机制</vt:lpstr>
      <vt:lpstr>GS机制</vt:lpstr>
      <vt:lpstr>GS机制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立江</dc:creator>
  <cp:lastModifiedBy>张 立江</cp:lastModifiedBy>
  <cp:revision>1</cp:revision>
  <dcterms:created xsi:type="dcterms:W3CDTF">2019-10-15T06:18:34Z</dcterms:created>
  <dcterms:modified xsi:type="dcterms:W3CDTF">2019-10-15T06:18:34Z</dcterms:modified>
</cp:coreProperties>
</file>